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handoutMasterIdLst>
    <p:handoutMasterId r:id="rId59"/>
  </p:handoutMasterIdLst>
  <p:sldIdLst>
    <p:sldId id="256" r:id="rId3"/>
    <p:sldId id="356" r:id="rId4"/>
    <p:sldId id="276" r:id="rId5"/>
    <p:sldId id="257" r:id="rId6"/>
    <p:sldId id="263" r:id="rId7"/>
    <p:sldId id="261" r:id="rId8"/>
    <p:sldId id="277" r:id="rId9"/>
    <p:sldId id="283" r:id="rId10"/>
    <p:sldId id="281" r:id="rId11"/>
    <p:sldId id="316" r:id="rId12"/>
    <p:sldId id="317" r:id="rId13"/>
    <p:sldId id="322" r:id="rId14"/>
    <p:sldId id="328" r:id="rId15"/>
    <p:sldId id="323" r:id="rId16"/>
    <p:sldId id="333" r:id="rId17"/>
    <p:sldId id="311" r:id="rId18"/>
    <p:sldId id="332" r:id="rId19"/>
    <p:sldId id="318" r:id="rId20"/>
    <p:sldId id="319" r:id="rId21"/>
    <p:sldId id="320" r:id="rId22"/>
    <p:sldId id="329" r:id="rId23"/>
    <p:sldId id="313" r:id="rId24"/>
    <p:sldId id="324" r:id="rId25"/>
    <p:sldId id="326" r:id="rId26"/>
    <p:sldId id="327" r:id="rId27"/>
    <p:sldId id="330" r:id="rId28"/>
    <p:sldId id="334" r:id="rId29"/>
    <p:sldId id="325" r:id="rId30"/>
    <p:sldId id="331" r:id="rId31"/>
    <p:sldId id="343" r:id="rId32"/>
    <p:sldId id="344" r:id="rId33"/>
    <p:sldId id="345" r:id="rId34"/>
    <p:sldId id="346" r:id="rId35"/>
    <p:sldId id="348" r:id="rId36"/>
    <p:sldId id="349" r:id="rId37"/>
    <p:sldId id="347" r:id="rId38"/>
    <p:sldId id="355" r:id="rId39"/>
    <p:sldId id="350" r:id="rId40"/>
    <p:sldId id="351" r:id="rId41"/>
    <p:sldId id="352" r:id="rId42"/>
    <p:sldId id="353" r:id="rId43"/>
    <p:sldId id="354" r:id="rId44"/>
    <p:sldId id="335" r:id="rId45"/>
    <p:sldId id="336" r:id="rId46"/>
    <p:sldId id="337" r:id="rId47"/>
    <p:sldId id="339" r:id="rId48"/>
    <p:sldId id="338" r:id="rId49"/>
    <p:sldId id="340" r:id="rId50"/>
    <p:sldId id="341" r:id="rId51"/>
    <p:sldId id="342" r:id="rId52"/>
    <p:sldId id="357" r:id="rId53"/>
    <p:sldId id="358" r:id="rId54"/>
    <p:sldId id="359" r:id="rId55"/>
    <p:sldId id="360" r:id="rId56"/>
    <p:sldId id="361" r:id="rId57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96" d="100"/>
          <a:sy n="96" d="100"/>
        </p:scale>
        <p:origin x="102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30-3015-1545\ParticleNumInThe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3045-4515-4530\ParticleNumInTheD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3000-1500&amp;4500\ParticleNumInD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1500-1000&amp;2000\ParticleNumInD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3814720"/>
        <c:axId val="223815280"/>
      </c:barChart>
      <c:catAx>
        <c:axId val="2238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3815280"/>
        <c:crosses val="autoZero"/>
        <c:auto val="1"/>
        <c:lblAlgn val="ctr"/>
        <c:lblOffset val="100"/>
        <c:noMultiLvlLbl val="0"/>
      </c:catAx>
      <c:valAx>
        <c:axId val="22381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381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560640"/>
        <c:axId val="224561200"/>
      </c:scatterChart>
      <c:valAx>
        <c:axId val="22456064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61200"/>
        <c:crosses val="autoZero"/>
        <c:crossBetween val="midCat"/>
        <c:majorUnit val="4.0000000000000008E-2"/>
      </c:valAx>
      <c:valAx>
        <c:axId val="22456120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606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564560"/>
        <c:axId val="224565120"/>
      </c:scatterChart>
      <c:valAx>
        <c:axId val="2245645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65120"/>
        <c:crosses val="autoZero"/>
        <c:crossBetween val="midCat"/>
        <c:majorUnit val="4.0000000000000008E-2"/>
      </c:valAx>
      <c:valAx>
        <c:axId val="22456512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64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4569600"/>
        <c:axId val="224570160"/>
      </c:barChart>
      <c:catAx>
        <c:axId val="2245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70160"/>
        <c:crosses val="autoZero"/>
        <c:auto val="1"/>
        <c:lblAlgn val="ctr"/>
        <c:lblOffset val="100"/>
        <c:noMultiLvlLbl val="0"/>
      </c:catAx>
      <c:valAx>
        <c:axId val="22457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6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572960"/>
        <c:axId val="224573520"/>
      </c:scatterChart>
      <c:valAx>
        <c:axId val="22457296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 smtClean="0"/>
                  <a:t>Time[s</a:t>
                </a:r>
                <a:r>
                  <a:rPr lang="en-US" altLang="ja-JP" dirty="0"/>
                  <a:t>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73520"/>
        <c:crosses val="autoZero"/>
        <c:crossBetween val="midCat"/>
        <c:majorUnit val="4.0000000000000008E-2"/>
      </c:valAx>
      <c:valAx>
        <c:axId val="2245735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572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588172238378459"/>
          <c:y val="0.43013692030328432"/>
          <c:w val="0.278051015882118"/>
          <c:h val="0.22929729865860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3000/4500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19</c:v>
                </c:pt>
                <c:pt idx="2">
                  <c:v>1558</c:v>
                </c:pt>
                <c:pt idx="3">
                  <c:v>3529</c:v>
                </c:pt>
                <c:pt idx="4">
                  <c:v>5906</c:v>
                </c:pt>
                <c:pt idx="5">
                  <c:v>8194</c:v>
                </c:pt>
                <c:pt idx="6">
                  <c:v>10696</c:v>
                </c:pt>
                <c:pt idx="7">
                  <c:v>13414</c:v>
                </c:pt>
                <c:pt idx="8">
                  <c:v>16173</c:v>
                </c:pt>
                <c:pt idx="9">
                  <c:v>18974</c:v>
                </c:pt>
                <c:pt idx="10">
                  <c:v>21852</c:v>
                </c:pt>
                <c:pt idx="11">
                  <c:v>24763</c:v>
                </c:pt>
                <c:pt idx="12">
                  <c:v>27682</c:v>
                </c:pt>
                <c:pt idx="13">
                  <c:v>30598</c:v>
                </c:pt>
                <c:pt idx="14">
                  <c:v>33520</c:v>
                </c:pt>
                <c:pt idx="15">
                  <c:v>36445</c:v>
                </c:pt>
                <c:pt idx="16">
                  <c:v>39334</c:v>
                </c:pt>
                <c:pt idx="17">
                  <c:v>42206</c:v>
                </c:pt>
                <c:pt idx="18">
                  <c:v>45055</c:v>
                </c:pt>
                <c:pt idx="19">
                  <c:v>47872</c:v>
                </c:pt>
                <c:pt idx="20">
                  <c:v>50668</c:v>
                </c:pt>
                <c:pt idx="21">
                  <c:v>53416</c:v>
                </c:pt>
                <c:pt idx="22">
                  <c:v>56158</c:v>
                </c:pt>
                <c:pt idx="23">
                  <c:v>58868</c:v>
                </c:pt>
                <c:pt idx="24">
                  <c:v>61528</c:v>
                </c:pt>
                <c:pt idx="25">
                  <c:v>64121</c:v>
                </c:pt>
                <c:pt idx="26">
                  <c:v>66726</c:v>
                </c:pt>
                <c:pt idx="27">
                  <c:v>69255</c:v>
                </c:pt>
                <c:pt idx="28">
                  <c:v>71786</c:v>
                </c:pt>
                <c:pt idx="29">
                  <c:v>74243</c:v>
                </c:pt>
                <c:pt idx="30">
                  <c:v>76678</c:v>
                </c:pt>
                <c:pt idx="31">
                  <c:v>79094</c:v>
                </c:pt>
                <c:pt idx="32">
                  <c:v>81430</c:v>
                </c:pt>
                <c:pt idx="33">
                  <c:v>83793</c:v>
                </c:pt>
                <c:pt idx="34">
                  <c:v>86041</c:v>
                </c:pt>
                <c:pt idx="35">
                  <c:v>88102</c:v>
                </c:pt>
                <c:pt idx="36">
                  <c:v>90035</c:v>
                </c:pt>
                <c:pt idx="37">
                  <c:v>91896</c:v>
                </c:pt>
                <c:pt idx="38">
                  <c:v>93762</c:v>
                </c:pt>
                <c:pt idx="39">
                  <c:v>95601</c:v>
                </c:pt>
                <c:pt idx="40">
                  <c:v>97462</c:v>
                </c:pt>
                <c:pt idx="41">
                  <c:v>99369</c:v>
                </c:pt>
                <c:pt idx="42">
                  <c:v>101253</c:v>
                </c:pt>
                <c:pt idx="43">
                  <c:v>103175</c:v>
                </c:pt>
                <c:pt idx="44">
                  <c:v>105094</c:v>
                </c:pt>
                <c:pt idx="45">
                  <c:v>107001</c:v>
                </c:pt>
                <c:pt idx="46">
                  <c:v>108917</c:v>
                </c:pt>
                <c:pt idx="47">
                  <c:v>110800</c:v>
                </c:pt>
                <c:pt idx="48">
                  <c:v>112716</c:v>
                </c:pt>
                <c:pt idx="49">
                  <c:v>114591</c:v>
                </c:pt>
                <c:pt idx="50">
                  <c:v>116503</c:v>
                </c:pt>
                <c:pt idx="51">
                  <c:v>118371</c:v>
                </c:pt>
                <c:pt idx="52">
                  <c:v>120248</c:v>
                </c:pt>
                <c:pt idx="53">
                  <c:v>122124</c:v>
                </c:pt>
                <c:pt idx="54">
                  <c:v>123982</c:v>
                </c:pt>
                <c:pt idx="55">
                  <c:v>125842</c:v>
                </c:pt>
                <c:pt idx="56">
                  <c:v>127659</c:v>
                </c:pt>
                <c:pt idx="57">
                  <c:v>129436</c:v>
                </c:pt>
                <c:pt idx="58">
                  <c:v>131240</c:v>
                </c:pt>
                <c:pt idx="59">
                  <c:v>132992</c:v>
                </c:pt>
                <c:pt idx="60">
                  <c:v>134669</c:v>
                </c:pt>
                <c:pt idx="61">
                  <c:v>136296</c:v>
                </c:pt>
                <c:pt idx="62">
                  <c:v>137842</c:v>
                </c:pt>
                <c:pt idx="63">
                  <c:v>139337</c:v>
                </c:pt>
                <c:pt idx="64">
                  <c:v>140665</c:v>
                </c:pt>
                <c:pt idx="65">
                  <c:v>141821</c:v>
                </c:pt>
                <c:pt idx="66">
                  <c:v>142773</c:v>
                </c:pt>
                <c:pt idx="67">
                  <c:v>143573</c:v>
                </c:pt>
                <c:pt idx="68">
                  <c:v>144200</c:v>
                </c:pt>
                <c:pt idx="69">
                  <c:v>144606</c:v>
                </c:pt>
                <c:pt idx="70">
                  <c:v>144868</c:v>
                </c:pt>
                <c:pt idx="71">
                  <c:v>145000</c:v>
                </c:pt>
                <c:pt idx="72">
                  <c:v>145058</c:v>
                </c:pt>
                <c:pt idx="73">
                  <c:v>145096</c:v>
                </c:pt>
                <c:pt idx="74">
                  <c:v>145127</c:v>
                </c:pt>
                <c:pt idx="75">
                  <c:v>145163</c:v>
                </c:pt>
                <c:pt idx="76">
                  <c:v>145187</c:v>
                </c:pt>
                <c:pt idx="77">
                  <c:v>145217</c:v>
                </c:pt>
                <c:pt idx="78">
                  <c:v>145244</c:v>
                </c:pt>
                <c:pt idx="79">
                  <c:v>145268</c:v>
                </c:pt>
                <c:pt idx="80">
                  <c:v>145294</c:v>
                </c:pt>
                <c:pt idx="81">
                  <c:v>145331</c:v>
                </c:pt>
                <c:pt idx="82">
                  <c:v>145357</c:v>
                </c:pt>
                <c:pt idx="83">
                  <c:v>145386</c:v>
                </c:pt>
                <c:pt idx="84">
                  <c:v>145405</c:v>
                </c:pt>
                <c:pt idx="85">
                  <c:v>145430</c:v>
                </c:pt>
                <c:pt idx="86">
                  <c:v>145451</c:v>
                </c:pt>
                <c:pt idx="87">
                  <c:v>145474</c:v>
                </c:pt>
                <c:pt idx="88">
                  <c:v>145497</c:v>
                </c:pt>
                <c:pt idx="89">
                  <c:v>145524</c:v>
                </c:pt>
                <c:pt idx="90">
                  <c:v>145540</c:v>
                </c:pt>
                <c:pt idx="91">
                  <c:v>145558</c:v>
                </c:pt>
                <c:pt idx="92">
                  <c:v>145577</c:v>
                </c:pt>
                <c:pt idx="93">
                  <c:v>145590</c:v>
                </c:pt>
                <c:pt idx="94">
                  <c:v>145605</c:v>
                </c:pt>
                <c:pt idx="95">
                  <c:v>145625</c:v>
                </c:pt>
                <c:pt idx="96">
                  <c:v>145645</c:v>
                </c:pt>
                <c:pt idx="97">
                  <c:v>145670</c:v>
                </c:pt>
                <c:pt idx="98">
                  <c:v>145684</c:v>
                </c:pt>
                <c:pt idx="99">
                  <c:v>145696</c:v>
                </c:pt>
                <c:pt idx="100">
                  <c:v>145711</c:v>
                </c:pt>
                <c:pt idx="101">
                  <c:v>145727</c:v>
                </c:pt>
                <c:pt idx="102">
                  <c:v>145737</c:v>
                </c:pt>
                <c:pt idx="103">
                  <c:v>145757</c:v>
                </c:pt>
                <c:pt idx="104">
                  <c:v>145770</c:v>
                </c:pt>
                <c:pt idx="105">
                  <c:v>145788</c:v>
                </c:pt>
                <c:pt idx="106">
                  <c:v>145796</c:v>
                </c:pt>
                <c:pt idx="107">
                  <c:v>145812</c:v>
                </c:pt>
                <c:pt idx="108">
                  <c:v>145821</c:v>
                </c:pt>
                <c:pt idx="109">
                  <c:v>145835</c:v>
                </c:pt>
                <c:pt idx="110">
                  <c:v>145856</c:v>
                </c:pt>
                <c:pt idx="111">
                  <c:v>145868</c:v>
                </c:pt>
                <c:pt idx="112">
                  <c:v>145878</c:v>
                </c:pt>
                <c:pt idx="113">
                  <c:v>145888</c:v>
                </c:pt>
                <c:pt idx="114">
                  <c:v>145900</c:v>
                </c:pt>
                <c:pt idx="115">
                  <c:v>145906</c:v>
                </c:pt>
                <c:pt idx="116">
                  <c:v>145915</c:v>
                </c:pt>
                <c:pt idx="117">
                  <c:v>145923</c:v>
                </c:pt>
                <c:pt idx="118">
                  <c:v>145935</c:v>
                </c:pt>
                <c:pt idx="119">
                  <c:v>145952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4500/3000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737</c:v>
                </c:pt>
                <c:pt idx="2">
                  <c:v>2467</c:v>
                </c:pt>
                <c:pt idx="3">
                  <c:v>4524</c:v>
                </c:pt>
                <c:pt idx="4">
                  <c:v>6984</c:v>
                </c:pt>
                <c:pt idx="5">
                  <c:v>9537</c:v>
                </c:pt>
                <c:pt idx="6">
                  <c:v>12323</c:v>
                </c:pt>
                <c:pt idx="7">
                  <c:v>15163</c:v>
                </c:pt>
                <c:pt idx="8">
                  <c:v>18055</c:v>
                </c:pt>
                <c:pt idx="9">
                  <c:v>20986</c:v>
                </c:pt>
                <c:pt idx="10">
                  <c:v>23931</c:v>
                </c:pt>
                <c:pt idx="11">
                  <c:v>26888</c:v>
                </c:pt>
                <c:pt idx="12">
                  <c:v>29881</c:v>
                </c:pt>
                <c:pt idx="13">
                  <c:v>32899</c:v>
                </c:pt>
                <c:pt idx="14">
                  <c:v>35892</c:v>
                </c:pt>
                <c:pt idx="15">
                  <c:v>38917</c:v>
                </c:pt>
                <c:pt idx="16">
                  <c:v>41926</c:v>
                </c:pt>
                <c:pt idx="17">
                  <c:v>44937</c:v>
                </c:pt>
                <c:pt idx="18">
                  <c:v>47965</c:v>
                </c:pt>
                <c:pt idx="19">
                  <c:v>50955</c:v>
                </c:pt>
                <c:pt idx="20">
                  <c:v>53941</c:v>
                </c:pt>
                <c:pt idx="21">
                  <c:v>56919</c:v>
                </c:pt>
                <c:pt idx="22">
                  <c:v>59843</c:v>
                </c:pt>
                <c:pt idx="23">
                  <c:v>62756</c:v>
                </c:pt>
                <c:pt idx="24">
                  <c:v>65678</c:v>
                </c:pt>
                <c:pt idx="25">
                  <c:v>68508</c:v>
                </c:pt>
                <c:pt idx="26">
                  <c:v>71345</c:v>
                </c:pt>
                <c:pt idx="27">
                  <c:v>74155</c:v>
                </c:pt>
                <c:pt idx="28">
                  <c:v>76935</c:v>
                </c:pt>
                <c:pt idx="29">
                  <c:v>79691</c:v>
                </c:pt>
                <c:pt idx="30">
                  <c:v>82363</c:v>
                </c:pt>
                <c:pt idx="31">
                  <c:v>85048</c:v>
                </c:pt>
                <c:pt idx="32">
                  <c:v>87706</c:v>
                </c:pt>
                <c:pt idx="33">
                  <c:v>90334</c:v>
                </c:pt>
                <c:pt idx="34">
                  <c:v>92876</c:v>
                </c:pt>
                <c:pt idx="35">
                  <c:v>95203</c:v>
                </c:pt>
                <c:pt idx="36">
                  <c:v>97436</c:v>
                </c:pt>
                <c:pt idx="37">
                  <c:v>99608</c:v>
                </c:pt>
                <c:pt idx="38">
                  <c:v>101827</c:v>
                </c:pt>
                <c:pt idx="39">
                  <c:v>104051</c:v>
                </c:pt>
                <c:pt idx="40">
                  <c:v>106277</c:v>
                </c:pt>
                <c:pt idx="41">
                  <c:v>108486</c:v>
                </c:pt>
                <c:pt idx="42">
                  <c:v>110704</c:v>
                </c:pt>
                <c:pt idx="43">
                  <c:v>112930</c:v>
                </c:pt>
                <c:pt idx="44">
                  <c:v>115144</c:v>
                </c:pt>
                <c:pt idx="45">
                  <c:v>117344</c:v>
                </c:pt>
                <c:pt idx="46">
                  <c:v>119555</c:v>
                </c:pt>
                <c:pt idx="47">
                  <c:v>121730</c:v>
                </c:pt>
                <c:pt idx="48">
                  <c:v>123939</c:v>
                </c:pt>
                <c:pt idx="49">
                  <c:v>126098</c:v>
                </c:pt>
                <c:pt idx="50">
                  <c:v>128253</c:v>
                </c:pt>
                <c:pt idx="51">
                  <c:v>130376</c:v>
                </c:pt>
                <c:pt idx="52">
                  <c:v>132459</c:v>
                </c:pt>
                <c:pt idx="53">
                  <c:v>134503</c:v>
                </c:pt>
                <c:pt idx="54">
                  <c:v>136461</c:v>
                </c:pt>
                <c:pt idx="55">
                  <c:v>138354</c:v>
                </c:pt>
                <c:pt idx="56">
                  <c:v>140095</c:v>
                </c:pt>
                <c:pt idx="57">
                  <c:v>141644</c:v>
                </c:pt>
                <c:pt idx="58">
                  <c:v>142934</c:v>
                </c:pt>
                <c:pt idx="59">
                  <c:v>143895</c:v>
                </c:pt>
                <c:pt idx="60">
                  <c:v>144582</c:v>
                </c:pt>
                <c:pt idx="61">
                  <c:v>144968</c:v>
                </c:pt>
                <c:pt idx="62">
                  <c:v>145096</c:v>
                </c:pt>
                <c:pt idx="63">
                  <c:v>145114</c:v>
                </c:pt>
                <c:pt idx="64">
                  <c:v>145110</c:v>
                </c:pt>
                <c:pt idx="65">
                  <c:v>145139</c:v>
                </c:pt>
                <c:pt idx="66">
                  <c:v>145174</c:v>
                </c:pt>
                <c:pt idx="67">
                  <c:v>145212</c:v>
                </c:pt>
                <c:pt idx="68">
                  <c:v>145246</c:v>
                </c:pt>
                <c:pt idx="69">
                  <c:v>145286</c:v>
                </c:pt>
                <c:pt idx="70">
                  <c:v>145325</c:v>
                </c:pt>
                <c:pt idx="71">
                  <c:v>145351</c:v>
                </c:pt>
                <c:pt idx="72">
                  <c:v>145379</c:v>
                </c:pt>
                <c:pt idx="73">
                  <c:v>145410</c:v>
                </c:pt>
                <c:pt idx="74">
                  <c:v>145435</c:v>
                </c:pt>
                <c:pt idx="75">
                  <c:v>145460</c:v>
                </c:pt>
                <c:pt idx="76">
                  <c:v>145495</c:v>
                </c:pt>
                <c:pt idx="77">
                  <c:v>145519</c:v>
                </c:pt>
                <c:pt idx="78">
                  <c:v>145548</c:v>
                </c:pt>
                <c:pt idx="79">
                  <c:v>145567</c:v>
                </c:pt>
                <c:pt idx="80">
                  <c:v>145595</c:v>
                </c:pt>
                <c:pt idx="81">
                  <c:v>145611</c:v>
                </c:pt>
                <c:pt idx="82">
                  <c:v>145629</c:v>
                </c:pt>
                <c:pt idx="83">
                  <c:v>145658</c:v>
                </c:pt>
                <c:pt idx="84">
                  <c:v>145678</c:v>
                </c:pt>
                <c:pt idx="85">
                  <c:v>145695</c:v>
                </c:pt>
                <c:pt idx="86">
                  <c:v>145706</c:v>
                </c:pt>
                <c:pt idx="87">
                  <c:v>145725</c:v>
                </c:pt>
                <c:pt idx="88">
                  <c:v>145753</c:v>
                </c:pt>
                <c:pt idx="89">
                  <c:v>145774</c:v>
                </c:pt>
                <c:pt idx="90">
                  <c:v>145795</c:v>
                </c:pt>
                <c:pt idx="91">
                  <c:v>145811</c:v>
                </c:pt>
                <c:pt idx="92">
                  <c:v>145833</c:v>
                </c:pt>
                <c:pt idx="93">
                  <c:v>145848</c:v>
                </c:pt>
                <c:pt idx="94">
                  <c:v>145868</c:v>
                </c:pt>
                <c:pt idx="95">
                  <c:v>145887</c:v>
                </c:pt>
                <c:pt idx="96">
                  <c:v>145905</c:v>
                </c:pt>
                <c:pt idx="97">
                  <c:v>145916</c:v>
                </c:pt>
                <c:pt idx="98">
                  <c:v>145930</c:v>
                </c:pt>
                <c:pt idx="99">
                  <c:v>145951</c:v>
                </c:pt>
                <c:pt idx="100">
                  <c:v>145968</c:v>
                </c:pt>
                <c:pt idx="101">
                  <c:v>145989</c:v>
                </c:pt>
                <c:pt idx="102">
                  <c:v>146002</c:v>
                </c:pt>
                <c:pt idx="103">
                  <c:v>146021</c:v>
                </c:pt>
                <c:pt idx="104">
                  <c:v>146034</c:v>
                </c:pt>
                <c:pt idx="105">
                  <c:v>146052</c:v>
                </c:pt>
                <c:pt idx="106">
                  <c:v>146065</c:v>
                </c:pt>
                <c:pt idx="107">
                  <c:v>146079</c:v>
                </c:pt>
                <c:pt idx="108">
                  <c:v>146093</c:v>
                </c:pt>
                <c:pt idx="109">
                  <c:v>146106</c:v>
                </c:pt>
                <c:pt idx="110">
                  <c:v>146117</c:v>
                </c:pt>
                <c:pt idx="111">
                  <c:v>146128</c:v>
                </c:pt>
                <c:pt idx="112">
                  <c:v>146142</c:v>
                </c:pt>
                <c:pt idx="113">
                  <c:v>146161</c:v>
                </c:pt>
                <c:pt idx="114">
                  <c:v>146171</c:v>
                </c:pt>
                <c:pt idx="115">
                  <c:v>146183</c:v>
                </c:pt>
                <c:pt idx="116">
                  <c:v>146195</c:v>
                </c:pt>
                <c:pt idx="117">
                  <c:v>146207</c:v>
                </c:pt>
                <c:pt idx="118">
                  <c:v>146220</c:v>
                </c:pt>
                <c:pt idx="119">
                  <c:v>146233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598016"/>
        <c:axId val="225598576"/>
      </c:scatterChart>
      <c:valAx>
        <c:axId val="22559801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598576"/>
        <c:crosses val="autoZero"/>
        <c:crossBetween val="midCat"/>
        <c:majorUnit val="4.0000000000000008E-2"/>
      </c:valAx>
      <c:valAx>
        <c:axId val="2255985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598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65870897883868"/>
          <c:y val="0.35388109861281136"/>
          <c:w val="0.29138909631179316"/>
          <c:h val="0.22559310215940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1125</c:v>
                </c:pt>
                <c:pt idx="2">
                  <c:v>2951</c:v>
                </c:pt>
                <c:pt idx="3">
                  <c:v>4974</c:v>
                </c:pt>
                <c:pt idx="4">
                  <c:v>7587</c:v>
                </c:pt>
                <c:pt idx="5">
                  <c:v>10250</c:v>
                </c:pt>
                <c:pt idx="6">
                  <c:v>12953</c:v>
                </c:pt>
                <c:pt idx="7">
                  <c:v>15760</c:v>
                </c:pt>
                <c:pt idx="8">
                  <c:v>18570</c:v>
                </c:pt>
                <c:pt idx="9">
                  <c:v>21394</c:v>
                </c:pt>
                <c:pt idx="10">
                  <c:v>24244</c:v>
                </c:pt>
                <c:pt idx="11">
                  <c:v>27126</c:v>
                </c:pt>
                <c:pt idx="12">
                  <c:v>30002</c:v>
                </c:pt>
                <c:pt idx="13">
                  <c:v>32869</c:v>
                </c:pt>
                <c:pt idx="14">
                  <c:v>35734</c:v>
                </c:pt>
                <c:pt idx="15">
                  <c:v>38579</c:v>
                </c:pt>
                <c:pt idx="16">
                  <c:v>41433</c:v>
                </c:pt>
                <c:pt idx="17">
                  <c:v>44253</c:v>
                </c:pt>
                <c:pt idx="18">
                  <c:v>47059</c:v>
                </c:pt>
                <c:pt idx="19">
                  <c:v>49814</c:v>
                </c:pt>
                <c:pt idx="20">
                  <c:v>52553</c:v>
                </c:pt>
                <c:pt idx="21">
                  <c:v>55301</c:v>
                </c:pt>
                <c:pt idx="22">
                  <c:v>57963</c:v>
                </c:pt>
                <c:pt idx="23">
                  <c:v>60597</c:v>
                </c:pt>
                <c:pt idx="24">
                  <c:v>63205</c:v>
                </c:pt>
                <c:pt idx="25">
                  <c:v>65803</c:v>
                </c:pt>
                <c:pt idx="26">
                  <c:v>68315</c:v>
                </c:pt>
                <c:pt idx="27">
                  <c:v>70803</c:v>
                </c:pt>
                <c:pt idx="28">
                  <c:v>73261</c:v>
                </c:pt>
                <c:pt idx="29">
                  <c:v>75679</c:v>
                </c:pt>
                <c:pt idx="30">
                  <c:v>78060</c:v>
                </c:pt>
                <c:pt idx="31">
                  <c:v>80399</c:v>
                </c:pt>
                <c:pt idx="32">
                  <c:v>82709</c:v>
                </c:pt>
                <c:pt idx="33">
                  <c:v>85004</c:v>
                </c:pt>
                <c:pt idx="34">
                  <c:v>87176</c:v>
                </c:pt>
                <c:pt idx="35">
                  <c:v>89129</c:v>
                </c:pt>
                <c:pt idx="36">
                  <c:v>90974</c:v>
                </c:pt>
                <c:pt idx="37">
                  <c:v>92740</c:v>
                </c:pt>
                <c:pt idx="38">
                  <c:v>94474</c:v>
                </c:pt>
                <c:pt idx="39">
                  <c:v>96252</c:v>
                </c:pt>
                <c:pt idx="40">
                  <c:v>98041</c:v>
                </c:pt>
                <c:pt idx="41">
                  <c:v>99854</c:v>
                </c:pt>
                <c:pt idx="42">
                  <c:v>101654</c:v>
                </c:pt>
                <c:pt idx="43">
                  <c:v>103473</c:v>
                </c:pt>
                <c:pt idx="44">
                  <c:v>105293</c:v>
                </c:pt>
                <c:pt idx="45">
                  <c:v>107117</c:v>
                </c:pt>
                <c:pt idx="46">
                  <c:v>108944</c:v>
                </c:pt>
                <c:pt idx="47">
                  <c:v>110752</c:v>
                </c:pt>
                <c:pt idx="48">
                  <c:v>112563</c:v>
                </c:pt>
                <c:pt idx="49">
                  <c:v>114365</c:v>
                </c:pt>
                <c:pt idx="50">
                  <c:v>116151</c:v>
                </c:pt>
                <c:pt idx="51">
                  <c:v>117942</c:v>
                </c:pt>
                <c:pt idx="52">
                  <c:v>119698</c:v>
                </c:pt>
                <c:pt idx="53">
                  <c:v>121506</c:v>
                </c:pt>
                <c:pt idx="54">
                  <c:v>123239</c:v>
                </c:pt>
                <c:pt idx="55">
                  <c:v>125050</c:v>
                </c:pt>
                <c:pt idx="56">
                  <c:v>126744</c:v>
                </c:pt>
                <c:pt idx="57">
                  <c:v>128518</c:v>
                </c:pt>
                <c:pt idx="58">
                  <c:v>130226</c:v>
                </c:pt>
                <c:pt idx="59">
                  <c:v>131934</c:v>
                </c:pt>
                <c:pt idx="60">
                  <c:v>133573</c:v>
                </c:pt>
                <c:pt idx="61">
                  <c:v>135218</c:v>
                </c:pt>
                <c:pt idx="62">
                  <c:v>136780</c:v>
                </c:pt>
                <c:pt idx="63">
                  <c:v>138246</c:v>
                </c:pt>
                <c:pt idx="64">
                  <c:v>139675</c:v>
                </c:pt>
                <c:pt idx="65">
                  <c:v>140987</c:v>
                </c:pt>
                <c:pt idx="66">
                  <c:v>142089</c:v>
                </c:pt>
                <c:pt idx="67">
                  <c:v>143028</c:v>
                </c:pt>
                <c:pt idx="68">
                  <c:v>143752</c:v>
                </c:pt>
                <c:pt idx="69">
                  <c:v>144342</c:v>
                </c:pt>
                <c:pt idx="70">
                  <c:v>144721</c:v>
                </c:pt>
                <c:pt idx="71">
                  <c:v>144925</c:v>
                </c:pt>
                <c:pt idx="72">
                  <c:v>145016</c:v>
                </c:pt>
                <c:pt idx="73">
                  <c:v>145059</c:v>
                </c:pt>
                <c:pt idx="74">
                  <c:v>145084</c:v>
                </c:pt>
                <c:pt idx="75">
                  <c:v>145116</c:v>
                </c:pt>
                <c:pt idx="76">
                  <c:v>145152</c:v>
                </c:pt>
                <c:pt idx="77">
                  <c:v>145183</c:v>
                </c:pt>
                <c:pt idx="78">
                  <c:v>145210</c:v>
                </c:pt>
                <c:pt idx="79">
                  <c:v>145236</c:v>
                </c:pt>
                <c:pt idx="80">
                  <c:v>145268</c:v>
                </c:pt>
                <c:pt idx="81">
                  <c:v>145296</c:v>
                </c:pt>
                <c:pt idx="82">
                  <c:v>145325</c:v>
                </c:pt>
                <c:pt idx="83">
                  <c:v>145348</c:v>
                </c:pt>
                <c:pt idx="84">
                  <c:v>145368</c:v>
                </c:pt>
                <c:pt idx="85">
                  <c:v>145395</c:v>
                </c:pt>
                <c:pt idx="86">
                  <c:v>145414</c:v>
                </c:pt>
                <c:pt idx="87">
                  <c:v>145439</c:v>
                </c:pt>
                <c:pt idx="88">
                  <c:v>145456</c:v>
                </c:pt>
                <c:pt idx="89">
                  <c:v>145475</c:v>
                </c:pt>
                <c:pt idx="90">
                  <c:v>145494</c:v>
                </c:pt>
                <c:pt idx="91">
                  <c:v>145515</c:v>
                </c:pt>
                <c:pt idx="92">
                  <c:v>145540</c:v>
                </c:pt>
                <c:pt idx="93">
                  <c:v>145560</c:v>
                </c:pt>
                <c:pt idx="94">
                  <c:v>145576</c:v>
                </c:pt>
                <c:pt idx="95">
                  <c:v>145592</c:v>
                </c:pt>
                <c:pt idx="96">
                  <c:v>145611</c:v>
                </c:pt>
                <c:pt idx="97">
                  <c:v>145630</c:v>
                </c:pt>
                <c:pt idx="98">
                  <c:v>145647</c:v>
                </c:pt>
                <c:pt idx="99">
                  <c:v>145664</c:v>
                </c:pt>
                <c:pt idx="100">
                  <c:v>145682</c:v>
                </c:pt>
                <c:pt idx="101">
                  <c:v>145698</c:v>
                </c:pt>
                <c:pt idx="102">
                  <c:v>145712</c:v>
                </c:pt>
                <c:pt idx="103">
                  <c:v>145735</c:v>
                </c:pt>
                <c:pt idx="104">
                  <c:v>145746</c:v>
                </c:pt>
                <c:pt idx="105">
                  <c:v>145761</c:v>
                </c:pt>
                <c:pt idx="106">
                  <c:v>145769</c:v>
                </c:pt>
                <c:pt idx="107">
                  <c:v>145784</c:v>
                </c:pt>
                <c:pt idx="108">
                  <c:v>145794</c:v>
                </c:pt>
                <c:pt idx="109">
                  <c:v>145803</c:v>
                </c:pt>
                <c:pt idx="110">
                  <c:v>145815</c:v>
                </c:pt>
                <c:pt idx="111">
                  <c:v>145821</c:v>
                </c:pt>
                <c:pt idx="112">
                  <c:v>145834</c:v>
                </c:pt>
                <c:pt idx="113">
                  <c:v>145848</c:v>
                </c:pt>
                <c:pt idx="114">
                  <c:v>145863</c:v>
                </c:pt>
                <c:pt idx="115">
                  <c:v>145881</c:v>
                </c:pt>
                <c:pt idx="116">
                  <c:v>145894</c:v>
                </c:pt>
                <c:pt idx="117">
                  <c:v>145915</c:v>
                </c:pt>
                <c:pt idx="118">
                  <c:v>145926</c:v>
                </c:pt>
                <c:pt idx="119">
                  <c:v>145935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2</c:v>
                </c:pt>
                <c:pt idx="2">
                  <c:v>1734</c:v>
                </c:pt>
                <c:pt idx="3">
                  <c:v>4281</c:v>
                </c:pt>
                <c:pt idx="4">
                  <c:v>6451</c:v>
                </c:pt>
                <c:pt idx="5">
                  <c:v>9075</c:v>
                </c:pt>
                <c:pt idx="6">
                  <c:v>11804</c:v>
                </c:pt>
                <c:pt idx="7">
                  <c:v>14589</c:v>
                </c:pt>
                <c:pt idx="8">
                  <c:v>17450</c:v>
                </c:pt>
                <c:pt idx="9">
                  <c:v>20355</c:v>
                </c:pt>
                <c:pt idx="10">
                  <c:v>23278</c:v>
                </c:pt>
                <c:pt idx="11">
                  <c:v>26231</c:v>
                </c:pt>
                <c:pt idx="12">
                  <c:v>29205</c:v>
                </c:pt>
                <c:pt idx="13">
                  <c:v>32127</c:v>
                </c:pt>
                <c:pt idx="14">
                  <c:v>35067</c:v>
                </c:pt>
                <c:pt idx="15">
                  <c:v>37997</c:v>
                </c:pt>
                <c:pt idx="16">
                  <c:v>40844</c:v>
                </c:pt>
                <c:pt idx="17">
                  <c:v>43719</c:v>
                </c:pt>
                <c:pt idx="18">
                  <c:v>46587</c:v>
                </c:pt>
                <c:pt idx="19">
                  <c:v>49388</c:v>
                </c:pt>
                <c:pt idx="20">
                  <c:v>52146</c:v>
                </c:pt>
                <c:pt idx="21">
                  <c:v>54890</c:v>
                </c:pt>
                <c:pt idx="22">
                  <c:v>57602</c:v>
                </c:pt>
                <c:pt idx="23">
                  <c:v>60283</c:v>
                </c:pt>
                <c:pt idx="24">
                  <c:v>62901</c:v>
                </c:pt>
                <c:pt idx="25">
                  <c:v>65524</c:v>
                </c:pt>
                <c:pt idx="26">
                  <c:v>68056</c:v>
                </c:pt>
                <c:pt idx="27">
                  <c:v>70590</c:v>
                </c:pt>
                <c:pt idx="28">
                  <c:v>73055</c:v>
                </c:pt>
                <c:pt idx="29">
                  <c:v>75533</c:v>
                </c:pt>
                <c:pt idx="30">
                  <c:v>77945</c:v>
                </c:pt>
                <c:pt idx="31">
                  <c:v>80334</c:v>
                </c:pt>
                <c:pt idx="32">
                  <c:v>82676</c:v>
                </c:pt>
                <c:pt idx="33">
                  <c:v>84993</c:v>
                </c:pt>
                <c:pt idx="34">
                  <c:v>87186</c:v>
                </c:pt>
                <c:pt idx="35">
                  <c:v>89176</c:v>
                </c:pt>
                <c:pt idx="36">
                  <c:v>91051</c:v>
                </c:pt>
                <c:pt idx="37">
                  <c:v>92879</c:v>
                </c:pt>
                <c:pt idx="38">
                  <c:v>94668</c:v>
                </c:pt>
                <c:pt idx="39">
                  <c:v>96456</c:v>
                </c:pt>
                <c:pt idx="40">
                  <c:v>98289</c:v>
                </c:pt>
                <c:pt idx="41">
                  <c:v>100139</c:v>
                </c:pt>
                <c:pt idx="42">
                  <c:v>101995</c:v>
                </c:pt>
                <c:pt idx="43">
                  <c:v>103838</c:v>
                </c:pt>
                <c:pt idx="44">
                  <c:v>105655</c:v>
                </c:pt>
                <c:pt idx="45">
                  <c:v>107521</c:v>
                </c:pt>
                <c:pt idx="46">
                  <c:v>109351</c:v>
                </c:pt>
                <c:pt idx="47">
                  <c:v>111214</c:v>
                </c:pt>
                <c:pt idx="48">
                  <c:v>113029</c:v>
                </c:pt>
                <c:pt idx="49">
                  <c:v>114885</c:v>
                </c:pt>
                <c:pt idx="50">
                  <c:v>116719</c:v>
                </c:pt>
                <c:pt idx="51">
                  <c:v>118556</c:v>
                </c:pt>
                <c:pt idx="52">
                  <c:v>120357</c:v>
                </c:pt>
                <c:pt idx="53">
                  <c:v>122184</c:v>
                </c:pt>
                <c:pt idx="54">
                  <c:v>123980</c:v>
                </c:pt>
                <c:pt idx="55">
                  <c:v>125782</c:v>
                </c:pt>
                <c:pt idx="56">
                  <c:v>127528</c:v>
                </c:pt>
                <c:pt idx="57">
                  <c:v>129304</c:v>
                </c:pt>
                <c:pt idx="58">
                  <c:v>131041</c:v>
                </c:pt>
                <c:pt idx="59">
                  <c:v>132722</c:v>
                </c:pt>
                <c:pt idx="60">
                  <c:v>134398</c:v>
                </c:pt>
                <c:pt idx="61">
                  <c:v>136017</c:v>
                </c:pt>
                <c:pt idx="62">
                  <c:v>137558</c:v>
                </c:pt>
                <c:pt idx="63">
                  <c:v>139022</c:v>
                </c:pt>
                <c:pt idx="64">
                  <c:v>140373</c:v>
                </c:pt>
                <c:pt idx="65">
                  <c:v>141534</c:v>
                </c:pt>
                <c:pt idx="66">
                  <c:v>142522</c:v>
                </c:pt>
                <c:pt idx="67">
                  <c:v>143313</c:v>
                </c:pt>
                <c:pt idx="68">
                  <c:v>143934</c:v>
                </c:pt>
                <c:pt idx="69">
                  <c:v>144338</c:v>
                </c:pt>
                <c:pt idx="70">
                  <c:v>144619</c:v>
                </c:pt>
                <c:pt idx="71">
                  <c:v>144740</c:v>
                </c:pt>
                <c:pt idx="72">
                  <c:v>144785</c:v>
                </c:pt>
                <c:pt idx="73">
                  <c:v>144804</c:v>
                </c:pt>
                <c:pt idx="74">
                  <c:v>144838</c:v>
                </c:pt>
                <c:pt idx="75">
                  <c:v>144866</c:v>
                </c:pt>
                <c:pt idx="76">
                  <c:v>144898</c:v>
                </c:pt>
                <c:pt idx="77">
                  <c:v>144932</c:v>
                </c:pt>
                <c:pt idx="78">
                  <c:v>144953</c:v>
                </c:pt>
                <c:pt idx="79">
                  <c:v>144983</c:v>
                </c:pt>
                <c:pt idx="80">
                  <c:v>145011</c:v>
                </c:pt>
                <c:pt idx="81">
                  <c:v>145039</c:v>
                </c:pt>
                <c:pt idx="82">
                  <c:v>145057</c:v>
                </c:pt>
                <c:pt idx="83">
                  <c:v>145073</c:v>
                </c:pt>
                <c:pt idx="84">
                  <c:v>145095</c:v>
                </c:pt>
                <c:pt idx="85">
                  <c:v>145119</c:v>
                </c:pt>
                <c:pt idx="86">
                  <c:v>145140</c:v>
                </c:pt>
                <c:pt idx="87">
                  <c:v>145166</c:v>
                </c:pt>
                <c:pt idx="88">
                  <c:v>145198</c:v>
                </c:pt>
                <c:pt idx="89">
                  <c:v>145222</c:v>
                </c:pt>
                <c:pt idx="90">
                  <c:v>145238</c:v>
                </c:pt>
                <c:pt idx="91">
                  <c:v>145254</c:v>
                </c:pt>
                <c:pt idx="92">
                  <c:v>145282</c:v>
                </c:pt>
                <c:pt idx="93">
                  <c:v>145308</c:v>
                </c:pt>
                <c:pt idx="94">
                  <c:v>145325</c:v>
                </c:pt>
                <c:pt idx="95">
                  <c:v>145345</c:v>
                </c:pt>
                <c:pt idx="96">
                  <c:v>145357</c:v>
                </c:pt>
                <c:pt idx="97">
                  <c:v>145369</c:v>
                </c:pt>
                <c:pt idx="98">
                  <c:v>145382</c:v>
                </c:pt>
                <c:pt idx="99">
                  <c:v>145397</c:v>
                </c:pt>
                <c:pt idx="100">
                  <c:v>145416</c:v>
                </c:pt>
                <c:pt idx="101">
                  <c:v>145437</c:v>
                </c:pt>
                <c:pt idx="102">
                  <c:v>145455</c:v>
                </c:pt>
                <c:pt idx="103">
                  <c:v>145469</c:v>
                </c:pt>
                <c:pt idx="104">
                  <c:v>145482</c:v>
                </c:pt>
                <c:pt idx="105">
                  <c:v>145491</c:v>
                </c:pt>
                <c:pt idx="106">
                  <c:v>145507</c:v>
                </c:pt>
                <c:pt idx="107">
                  <c:v>145525</c:v>
                </c:pt>
                <c:pt idx="108">
                  <c:v>145533</c:v>
                </c:pt>
                <c:pt idx="109">
                  <c:v>145545</c:v>
                </c:pt>
                <c:pt idx="110">
                  <c:v>145560</c:v>
                </c:pt>
                <c:pt idx="111">
                  <c:v>145575</c:v>
                </c:pt>
                <c:pt idx="112">
                  <c:v>145585</c:v>
                </c:pt>
                <c:pt idx="113">
                  <c:v>145598</c:v>
                </c:pt>
                <c:pt idx="114">
                  <c:v>145611</c:v>
                </c:pt>
                <c:pt idx="115">
                  <c:v>145631</c:v>
                </c:pt>
                <c:pt idx="116">
                  <c:v>145644</c:v>
                </c:pt>
                <c:pt idx="117">
                  <c:v>145663</c:v>
                </c:pt>
                <c:pt idx="118">
                  <c:v>145673</c:v>
                </c:pt>
                <c:pt idx="119">
                  <c:v>145684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601376"/>
        <c:axId val="225601936"/>
      </c:scatterChart>
      <c:valAx>
        <c:axId val="225601376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601936"/>
        <c:crosses val="autoZero"/>
        <c:crossBetween val="midCat"/>
        <c:majorUnit val="4.0000000000000008E-2"/>
      </c:valAx>
      <c:valAx>
        <c:axId val="2256019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601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1000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1000 &amp; 2000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1541</c:v>
                </c:pt>
                <c:pt idx="2">
                  <c:v>3917</c:v>
                </c:pt>
                <c:pt idx="3">
                  <c:v>6733</c:v>
                </c:pt>
                <c:pt idx="4">
                  <c:v>9743</c:v>
                </c:pt>
                <c:pt idx="5">
                  <c:v>12688</c:v>
                </c:pt>
                <c:pt idx="6">
                  <c:v>15682</c:v>
                </c:pt>
                <c:pt idx="7">
                  <c:v>18594</c:v>
                </c:pt>
                <c:pt idx="8">
                  <c:v>21455</c:v>
                </c:pt>
                <c:pt idx="9">
                  <c:v>24323</c:v>
                </c:pt>
                <c:pt idx="10">
                  <c:v>27111</c:v>
                </c:pt>
                <c:pt idx="11">
                  <c:v>29843</c:v>
                </c:pt>
                <c:pt idx="12">
                  <c:v>32516</c:v>
                </c:pt>
                <c:pt idx="13">
                  <c:v>35157</c:v>
                </c:pt>
                <c:pt idx="14">
                  <c:v>37731</c:v>
                </c:pt>
                <c:pt idx="15">
                  <c:v>40248</c:v>
                </c:pt>
                <c:pt idx="16">
                  <c:v>42734</c:v>
                </c:pt>
                <c:pt idx="17">
                  <c:v>45154</c:v>
                </c:pt>
                <c:pt idx="18">
                  <c:v>47518</c:v>
                </c:pt>
                <c:pt idx="19">
                  <c:v>49838</c:v>
                </c:pt>
                <c:pt idx="20">
                  <c:v>52120</c:v>
                </c:pt>
                <c:pt idx="21">
                  <c:v>54310</c:v>
                </c:pt>
                <c:pt idx="22">
                  <c:v>56502</c:v>
                </c:pt>
                <c:pt idx="23">
                  <c:v>58586</c:v>
                </c:pt>
                <c:pt idx="24">
                  <c:v>60676</c:v>
                </c:pt>
                <c:pt idx="25">
                  <c:v>62681</c:v>
                </c:pt>
                <c:pt idx="26">
                  <c:v>64666</c:v>
                </c:pt>
                <c:pt idx="27">
                  <c:v>66579</c:v>
                </c:pt>
                <c:pt idx="28">
                  <c:v>68459</c:v>
                </c:pt>
                <c:pt idx="29">
                  <c:v>70294</c:v>
                </c:pt>
                <c:pt idx="30">
                  <c:v>72083</c:v>
                </c:pt>
                <c:pt idx="31">
                  <c:v>73833</c:v>
                </c:pt>
                <c:pt idx="32">
                  <c:v>75534</c:v>
                </c:pt>
                <c:pt idx="33">
                  <c:v>77211</c:v>
                </c:pt>
                <c:pt idx="34">
                  <c:v>78722</c:v>
                </c:pt>
                <c:pt idx="35">
                  <c:v>79996</c:v>
                </c:pt>
                <c:pt idx="36">
                  <c:v>81174</c:v>
                </c:pt>
                <c:pt idx="37">
                  <c:v>82342</c:v>
                </c:pt>
                <c:pt idx="38">
                  <c:v>83464</c:v>
                </c:pt>
                <c:pt idx="39">
                  <c:v>84615</c:v>
                </c:pt>
                <c:pt idx="40">
                  <c:v>85778</c:v>
                </c:pt>
                <c:pt idx="41">
                  <c:v>86940</c:v>
                </c:pt>
                <c:pt idx="42">
                  <c:v>88122</c:v>
                </c:pt>
                <c:pt idx="43">
                  <c:v>89298</c:v>
                </c:pt>
                <c:pt idx="44">
                  <c:v>90467</c:v>
                </c:pt>
                <c:pt idx="45">
                  <c:v>91663</c:v>
                </c:pt>
                <c:pt idx="46">
                  <c:v>92811</c:v>
                </c:pt>
                <c:pt idx="47">
                  <c:v>93990</c:v>
                </c:pt>
                <c:pt idx="48">
                  <c:v>95175</c:v>
                </c:pt>
                <c:pt idx="49">
                  <c:v>96351</c:v>
                </c:pt>
                <c:pt idx="50">
                  <c:v>97490</c:v>
                </c:pt>
                <c:pt idx="51">
                  <c:v>98633</c:v>
                </c:pt>
                <c:pt idx="52">
                  <c:v>99794</c:v>
                </c:pt>
                <c:pt idx="53">
                  <c:v>100964</c:v>
                </c:pt>
                <c:pt idx="54">
                  <c:v>102133</c:v>
                </c:pt>
                <c:pt idx="55">
                  <c:v>103302</c:v>
                </c:pt>
                <c:pt idx="56">
                  <c:v>104458</c:v>
                </c:pt>
                <c:pt idx="57">
                  <c:v>105687</c:v>
                </c:pt>
                <c:pt idx="58">
                  <c:v>106914</c:v>
                </c:pt>
                <c:pt idx="59">
                  <c:v>108112</c:v>
                </c:pt>
                <c:pt idx="60">
                  <c:v>109346</c:v>
                </c:pt>
                <c:pt idx="61">
                  <c:v>110614</c:v>
                </c:pt>
                <c:pt idx="62">
                  <c:v>111915</c:v>
                </c:pt>
                <c:pt idx="63">
                  <c:v>113235</c:v>
                </c:pt>
                <c:pt idx="64">
                  <c:v>114572</c:v>
                </c:pt>
                <c:pt idx="65">
                  <c:v>115941</c:v>
                </c:pt>
                <c:pt idx="66">
                  <c:v>117342</c:v>
                </c:pt>
                <c:pt idx="67">
                  <c:v>118804</c:v>
                </c:pt>
                <c:pt idx="68">
                  <c:v>120295</c:v>
                </c:pt>
                <c:pt idx="69">
                  <c:v>121892</c:v>
                </c:pt>
                <c:pt idx="70">
                  <c:v>123525</c:v>
                </c:pt>
                <c:pt idx="71">
                  <c:v>125221</c:v>
                </c:pt>
                <c:pt idx="72">
                  <c:v>127019</c:v>
                </c:pt>
                <c:pt idx="73">
                  <c:v>128827</c:v>
                </c:pt>
                <c:pt idx="74">
                  <c:v>130682</c:v>
                </c:pt>
                <c:pt idx="75">
                  <c:v>132625</c:v>
                </c:pt>
                <c:pt idx="76">
                  <c:v>134517</c:v>
                </c:pt>
                <c:pt idx="77">
                  <c:v>136456</c:v>
                </c:pt>
                <c:pt idx="78">
                  <c:v>138284</c:v>
                </c:pt>
                <c:pt idx="79">
                  <c:v>140044</c:v>
                </c:pt>
                <c:pt idx="80">
                  <c:v>141570</c:v>
                </c:pt>
                <c:pt idx="81">
                  <c:v>142683</c:v>
                </c:pt>
                <c:pt idx="82">
                  <c:v>143482</c:v>
                </c:pt>
                <c:pt idx="83">
                  <c:v>143987</c:v>
                </c:pt>
                <c:pt idx="84">
                  <c:v>144292</c:v>
                </c:pt>
                <c:pt idx="85">
                  <c:v>144455</c:v>
                </c:pt>
                <c:pt idx="86">
                  <c:v>144546</c:v>
                </c:pt>
                <c:pt idx="87">
                  <c:v>144598</c:v>
                </c:pt>
                <c:pt idx="88">
                  <c:v>144636</c:v>
                </c:pt>
                <c:pt idx="89">
                  <c:v>144681</c:v>
                </c:pt>
                <c:pt idx="90">
                  <c:v>144713</c:v>
                </c:pt>
                <c:pt idx="91">
                  <c:v>144740</c:v>
                </c:pt>
                <c:pt idx="92">
                  <c:v>144757</c:v>
                </c:pt>
                <c:pt idx="93">
                  <c:v>144787</c:v>
                </c:pt>
                <c:pt idx="94">
                  <c:v>144817</c:v>
                </c:pt>
                <c:pt idx="95">
                  <c:v>144841</c:v>
                </c:pt>
                <c:pt idx="96">
                  <c:v>144860</c:v>
                </c:pt>
                <c:pt idx="97">
                  <c:v>144874</c:v>
                </c:pt>
                <c:pt idx="98">
                  <c:v>144894</c:v>
                </c:pt>
                <c:pt idx="99">
                  <c:v>144913</c:v>
                </c:pt>
                <c:pt idx="100">
                  <c:v>144925</c:v>
                </c:pt>
                <c:pt idx="101">
                  <c:v>144950</c:v>
                </c:pt>
                <c:pt idx="102">
                  <c:v>144969</c:v>
                </c:pt>
                <c:pt idx="103">
                  <c:v>144982</c:v>
                </c:pt>
                <c:pt idx="104">
                  <c:v>144997</c:v>
                </c:pt>
                <c:pt idx="105">
                  <c:v>145013</c:v>
                </c:pt>
                <c:pt idx="106">
                  <c:v>145031</c:v>
                </c:pt>
                <c:pt idx="107">
                  <c:v>145047</c:v>
                </c:pt>
                <c:pt idx="108">
                  <c:v>145065</c:v>
                </c:pt>
                <c:pt idx="109">
                  <c:v>145082</c:v>
                </c:pt>
                <c:pt idx="110">
                  <c:v>145097</c:v>
                </c:pt>
                <c:pt idx="111">
                  <c:v>145112</c:v>
                </c:pt>
                <c:pt idx="112">
                  <c:v>145125</c:v>
                </c:pt>
                <c:pt idx="113">
                  <c:v>145137</c:v>
                </c:pt>
                <c:pt idx="114">
                  <c:v>145156</c:v>
                </c:pt>
                <c:pt idx="115">
                  <c:v>145169</c:v>
                </c:pt>
                <c:pt idx="116">
                  <c:v>145184</c:v>
                </c:pt>
                <c:pt idx="117">
                  <c:v>145195</c:v>
                </c:pt>
                <c:pt idx="118">
                  <c:v>145209</c:v>
                </c:pt>
                <c:pt idx="119">
                  <c:v>145219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604736"/>
        <c:axId val="225605296"/>
      </c:scatterChart>
      <c:valAx>
        <c:axId val="225604736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605296"/>
        <c:crosses val="autoZero"/>
        <c:crossBetween val="midCat"/>
        <c:majorUnit val="4.0000000000000008E-2"/>
      </c:valAx>
      <c:valAx>
        <c:axId val="2256052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604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22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7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8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5567366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00808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落下エネルギーが高いから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 smtClean="0">
                <a:latin typeface="+mj-lt"/>
              </a:rPr>
              <a:t>Parameters</a:t>
            </a:r>
            <a:endParaRPr kumimoji="1" lang="ja-JP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7054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</a:t>
            </a:r>
            <a:r>
              <a:rPr lang="ja-JP" altLang="en-US" dirty="0" smtClean="0"/>
              <a:t>の粒子だと、スプラッシュが発生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1530-3015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7" y="1928576"/>
            <a:ext cx="5165983" cy="345654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スプラッシュの様子は異なる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layer_1530-3015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0100"/>
            <a:ext cx="5097182" cy="341051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落下中から圧力に差がみられる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layer_1530-3015-1545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4765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1725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</a:t>
            </a:r>
            <a:r>
              <a:rPr lang="ja-JP" altLang="en-US" dirty="0"/>
              <a:t>動</a:t>
            </a:r>
            <a:r>
              <a:rPr lang="ja-JP" altLang="en-US" dirty="0" smtClean="0"/>
              <a:t>きが似ている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3264"/>
              </p:ext>
            </p:extLst>
          </p:nvPr>
        </p:nvGraphicFramePr>
        <p:xfrm>
          <a:off x="1715517" y="1928576"/>
          <a:ext cx="5712966" cy="365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r>
              <a:rPr lang="ja-JP" altLang="en-US" sz="1400" dirty="0"/>
              <a:t>の粒子だと、スプラッシュが</a:t>
            </a:r>
            <a:r>
              <a:rPr lang="ja-JP" altLang="en-US" sz="1400" dirty="0" smtClean="0"/>
              <a:t>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粒子密度が気泡の圧力を増大に影響をもつ</a:t>
            </a:r>
            <a:endParaRPr kumimoji="1"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3548" y="347402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スプラッシュが発生しても、その抜け方は異なる</a:t>
            </a:r>
            <a:endParaRPr kumimoji="1" lang="en-US" altLang="ja-JP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3528" y="38961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下層粒子も気泡の抜け方に影響をもつ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3548" y="461805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Case1,3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は動きが似ている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3528" y="504013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下層粒子密度は全体的な動きにあまり関係ない？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91045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layer_3045-4515-45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887203"/>
            <a:ext cx="5169787" cy="34590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419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4048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26210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3" name="layer_3045-4515-453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952" y="1776721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7065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53694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5856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3045-4515-4530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561" y="1710100"/>
            <a:ext cx="5118877" cy="342502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440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43604"/>
              </p:ext>
            </p:extLst>
          </p:nvPr>
        </p:nvGraphicFramePr>
        <p:xfrm>
          <a:off x="1715517" y="1795147"/>
          <a:ext cx="5712966" cy="39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 Case2,3(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4500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])</a:t>
            </a:r>
            <a:r>
              <a:rPr lang="ja-JP" altLang="en-US" sz="1400" dirty="0"/>
              <a:t>は様子が似ている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粒子密度は全体</a:t>
            </a:r>
            <a:r>
              <a:rPr kumimoji="1" lang="ja-JP" altLang="en-US" sz="2000" dirty="0" smtClean="0"/>
              <a:t>としての</a:t>
            </a:r>
            <a:r>
              <a:rPr kumimoji="1" lang="ja-JP" altLang="en-US" sz="2000" dirty="0" smtClean="0"/>
              <a:t>動き</a:t>
            </a:r>
            <a:r>
              <a:rPr kumimoji="1" lang="ja-JP" altLang="en-US" sz="2000" dirty="0" smtClean="0"/>
              <a:t>にあまり関係がない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単一粒子のものと特徴的な差はみられない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509" y="1794334"/>
            <a:ext cx="5176979" cy="337672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905598"/>
              </p:ext>
            </p:extLst>
          </p:nvPr>
        </p:nvGraphicFramePr>
        <p:xfrm>
          <a:off x="1792973" y="1884924"/>
          <a:ext cx="5558054" cy="400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マクロな動きで捉えると、流体としての性質が支配的。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885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1000 &amp; 2000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18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スプラッシュの挙動が異なる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</a:p>
        </p:txBody>
      </p:sp>
      <p:pic>
        <p:nvPicPr>
          <p:cNvPr id="3" name="1500-1000&amp;200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7" y="1798328"/>
            <a:ext cx="5165984" cy="34439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2283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/>
              <a:t>1500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</a:p>
        </p:txBody>
      </p:sp>
      <p:pic>
        <p:nvPicPr>
          <p:cNvPr id="5" name="1500-1000&amp;2000_pr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8"/>
            <a:ext cx="5171864" cy="34479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88114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125850"/>
              </p:ext>
            </p:extLst>
          </p:nvPr>
        </p:nvGraphicFramePr>
        <p:xfrm>
          <a:off x="1792973" y="2014905"/>
          <a:ext cx="5558054" cy="3679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23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スプラッシュの挙動が異なる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気泡の抜ける段階においては、粉体としての性質も重要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均一に混ざっているケースは、落下段階において、その平均密度の粒子がとる挙動と似る。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しかし、気泡の噴出段階においては、異なる挙動となる。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0011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18882</TotalTime>
  <Words>1550</Words>
  <Application>Microsoft Office PowerPoint</Application>
  <PresentationFormat>画面に合わせる (4:3)</PresentationFormat>
  <Paragraphs>470</Paragraphs>
  <Slides>55</Slides>
  <Notes>17</Notes>
  <HiddenSlides>2</HiddenSlides>
  <MMClips>18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4" baseType="lpstr">
      <vt:lpstr>Malgun Gothic</vt:lpstr>
      <vt:lpstr>Malgun Gothic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 Topic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529</cp:revision>
  <cp:lastPrinted>2018-09-28T07:31:10Z</cp:lastPrinted>
  <dcterms:created xsi:type="dcterms:W3CDTF">2014-04-01T16:35:38Z</dcterms:created>
  <dcterms:modified xsi:type="dcterms:W3CDTF">2018-10-18T09:11:11Z</dcterms:modified>
</cp:coreProperties>
</file>